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58" r:id="rId4"/>
    <p:sldId id="259" r:id="rId5"/>
    <p:sldId id="262" r:id="rId6"/>
    <p:sldId id="265" r:id="rId7"/>
    <p:sldId id="261" r:id="rId8"/>
    <p:sldId id="263" r:id="rId9"/>
    <p:sldId id="264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92" d="100"/>
          <a:sy n="92" d="100"/>
        </p:scale>
        <p:origin x="-13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676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419600"/>
            <a:ext cx="8001000" cy="1219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smtClean="0"/>
              <a:pPr/>
              <a:t>‹#›</a:t>
            </a:fld>
            <a:endParaRPr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191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2057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800600"/>
            <a:ext cx="8001000" cy="1219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572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6660">
            <a:off x="5138374" y="599839"/>
            <a:ext cx="1610332" cy="2025115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9776">
            <a:off x="2072772" y="555386"/>
            <a:ext cx="1610332" cy="2025115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2256146" y="735839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5321748" y="780292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pic>
        <p:nvPicPr>
          <p:cNvPr id="14" name="Picture 13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790">
            <a:off x="3591963" y="936015"/>
            <a:ext cx="1610332" cy="2025115"/>
          </a:xfrm>
          <a:prstGeom prst="rect">
            <a:avLst/>
          </a:prstGeom>
        </p:spPr>
      </p:pic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3775337" y="1116468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82700"/>
            <a:ext cx="8001000" cy="1917700"/>
          </a:xfrm>
        </p:spPr>
        <p:txBody>
          <a:bodyPr anchor="b" anchorCtr="0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644153"/>
            <a:ext cx="8001000" cy="833718"/>
          </a:xfrm>
        </p:spPr>
        <p:txBody>
          <a:bodyPr anchor="t" anchorCtr="0"/>
          <a:lstStyle>
            <a:lvl1pPr marL="0" indent="0" algn="ctr"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A3BC-1721-41A9-A28E-3ABDE20B2BFB}" type="slidenum">
              <a:rPr smtClean="0"/>
              <a:pPr/>
              <a:t>‹#›</a:t>
            </a:fld>
            <a:endParaRPr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3528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346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46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346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443752"/>
            <a:ext cx="374904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7494" y="430306"/>
            <a:ext cx="374904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53" y="2554940"/>
            <a:ext cx="3749040" cy="3146613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4609"/>
            <a:ext cx="374904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2551176"/>
            <a:ext cx="3749040" cy="31455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798020" y="538594"/>
            <a:ext cx="1808485" cy="51671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4827538" y="836203"/>
            <a:ext cx="36576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1F77-7E87-445D-9269-B7FDF20BAC83}" type="slidenum">
              <a:rPr smtClean="0"/>
              <a:pPr/>
              <a:t>‹#›</a:t>
            </a:fld>
            <a:endParaRPr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2359666" y="458370"/>
            <a:ext cx="442466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835967" y="278688"/>
            <a:ext cx="1695954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5255">
            <a:off x="2866028" y="3182426"/>
            <a:ext cx="1695954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21226911">
            <a:off x="4944943" y="3620297"/>
            <a:ext cx="3474720" cy="2307326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415567" y="369110"/>
            <a:ext cx="3794703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530124" y="631160"/>
            <a:ext cx="3837559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708565" y="3070624"/>
            <a:ext cx="391874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21226911">
            <a:off x="591446" y="3603822"/>
            <a:ext cx="3346642" cy="21833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7428515" y="2619243"/>
            <a:ext cx="1580737" cy="451639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6339646" y="604321"/>
            <a:ext cx="1610332" cy="2025115"/>
          </a:xfrm>
          <a:prstGeom prst="rect">
            <a:avLst/>
          </a:prstGeom>
        </p:spPr>
      </p:pic>
      <p:pic>
        <p:nvPicPr>
          <p:cNvPr id="13" name="Picture 12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4891846" y="985321"/>
            <a:ext cx="1610332" cy="2025115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5075220" y="1165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6523020" y="784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519045" y="2873698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610678" y="450635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634" y="577849"/>
            <a:ext cx="188258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4" y="577849"/>
            <a:ext cx="5768788" cy="54610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vertical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59" y="1562100"/>
            <a:ext cx="1524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PageOverlay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905000"/>
            <a:ext cx="8001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21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2D8068E0-90B3-5240-AAD5-5BF6D2B39D21}" type="datetimeFigureOut">
              <a:rPr lang="en-US" smtClean="0"/>
              <a:t>7/8/14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6220" y="6158753"/>
            <a:ext cx="105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2C86ED1E-B89E-7347-84AF-387EBB74D6C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  <p:sldLayoutId r:id="rId15"/>
    <p:sldLayoutId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2000"/>
        </a:spcAft>
        <a:buFont typeface="Wingdings 2" pitchFamily="18" charset="2"/>
        <a:buChar char="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YBrX7fBkjv8" TargetMode="External"/><Relationship Id="rId3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5" Type="http://schemas.openxmlformats.org/officeDocument/2006/relationships/hyperlink" Target="https://www.youtube.com/watch?v=1JVP7YtnC_Q" TargetMode="External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N8mrhQijm5k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ynxpeace.com/moment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AzmrS-VoB1M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ynxpeace.com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267200"/>
            <a:ext cx="8001000" cy="12192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Rachael Maltby </a:t>
            </a:r>
            <a:br>
              <a:rPr lang="en-US" sz="2200" dirty="0" smtClean="0"/>
            </a:br>
            <a:r>
              <a:rPr lang="en-US" sz="2200" dirty="0" smtClean="0"/>
              <a:t>Meagan Kascsak</a:t>
            </a:r>
            <a:br>
              <a:rPr lang="en-US" sz="2200" dirty="0" smtClean="0"/>
            </a:br>
            <a:r>
              <a:rPr lang="en-US" sz="2200" dirty="0" smtClean="0"/>
              <a:t>Kassie Katinas</a:t>
            </a:r>
          </a:p>
        </p:txBody>
      </p:sp>
      <p:pic>
        <p:nvPicPr>
          <p:cNvPr id="4" name="Picture 3" descr="lynx-deodorant-logo.ps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81200"/>
            <a:ext cx="7543800" cy="2172564"/>
          </a:xfrm>
          <a:prstGeom prst="rect">
            <a:avLst/>
          </a:prstGeom>
        </p:spPr>
      </p:pic>
      <p:pic>
        <p:nvPicPr>
          <p:cNvPr id="8" name="Picture 7" descr="Lynx.psd"/>
          <p:cNvPicPr>
            <a:picLocks noChangeAspect="1"/>
          </p:cNvPicPr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>
            <a:off x="0" y="5016984"/>
            <a:ext cx="4572000" cy="1841015"/>
          </a:xfrm>
          <a:prstGeom prst="rect">
            <a:avLst/>
          </a:prstGeom>
        </p:spPr>
      </p:pic>
      <p:pic>
        <p:nvPicPr>
          <p:cNvPr id="9" name="Picture 8" descr="Lynx.psd"/>
          <p:cNvPicPr>
            <a:picLocks noChangeAspect="1"/>
          </p:cNvPicPr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>
            <a:off x="4572000" y="5016984"/>
            <a:ext cx="4572002" cy="184101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Peace. Not War.</a:t>
            </a:r>
            <a:endParaRPr lang="en-US" dirty="0"/>
          </a:p>
        </p:txBody>
      </p:sp>
      <p:pic>
        <p:nvPicPr>
          <p:cNvPr id="4" name="Picture 3" descr="Screen Shot 2014-07-08 at 10.28.46 PM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814290"/>
            <a:ext cx="8001000" cy="473891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Launched as Lynx due to trademark issues in the U.K., Ireland, Australia and New Zealand</a:t>
            </a:r>
            <a:r>
              <a:rPr lang="en-US" dirty="0" smtClean="0"/>
              <a:t>.</a:t>
            </a:r>
          </a:p>
          <a:p>
            <a:r>
              <a:rPr lang="en-US" dirty="0" smtClean="0"/>
              <a:t>Produced by Unilever in 1983</a:t>
            </a:r>
          </a:p>
          <a:p>
            <a:r>
              <a:rPr lang="en-US" dirty="0" smtClean="0"/>
              <a:t>Axe is a popular hair product, body spray and cologne in the United States</a:t>
            </a:r>
            <a:r>
              <a:rPr lang="en-US" dirty="0" smtClean="0"/>
              <a:t>, also targeted </a:t>
            </a:r>
            <a:r>
              <a:rPr lang="en-US" dirty="0" smtClean="0"/>
              <a:t>for young men.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Lynx campaign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Creative</a:t>
            </a:r>
            <a:endParaRPr lang="en-US" dirty="0"/>
          </a:p>
        </p:txBody>
      </p:sp>
      <p:pic>
        <p:nvPicPr>
          <p:cNvPr id="4" name="Picture 3" descr="YouTube Peace Invades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068" y="1905001"/>
            <a:ext cx="3623332" cy="2133600"/>
          </a:xfrm>
          <a:prstGeom prst="rect">
            <a:avLst/>
          </a:prstGeom>
        </p:spPr>
      </p:pic>
      <p:pic>
        <p:nvPicPr>
          <p:cNvPr id="5" name="Picture 4" descr="Lynx Scream a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2514600"/>
            <a:ext cx="2624970" cy="3749333"/>
          </a:xfrm>
          <a:prstGeom prst="rect">
            <a:avLst/>
          </a:prstGeom>
        </p:spPr>
      </p:pic>
      <p:pic>
        <p:nvPicPr>
          <p:cNvPr id="6" name="Picture 5" descr="YouTube Sex Toys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8765" y="4442138"/>
            <a:ext cx="3675635" cy="218726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ynx Scream 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300" y="0"/>
            <a:ext cx="4801400" cy="68580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3048000"/>
            <a:ext cx="8001000" cy="2362200"/>
          </a:xfrm>
        </p:spPr>
        <p:txBody>
          <a:bodyPr/>
          <a:lstStyle/>
          <a:p>
            <a:r>
              <a:rPr lang="en-US" dirty="0" smtClean="0"/>
              <a:t>Lynx campaign: 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http</a:t>
            </a:r>
            <a:r>
              <a:rPr lang="en-US" dirty="0" smtClean="0">
                <a:hlinkClick r:id="rId2"/>
              </a:rPr>
              <a:t>://www.lynxpeace.com/</a:t>
            </a:r>
            <a:r>
              <a:rPr lang="en-US" dirty="0" smtClean="0">
                <a:hlinkClick r:id="rId2"/>
              </a:rPr>
              <a:t>moments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 descr="Make Momen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704439"/>
          </a:xfrm>
          <a:prstGeom prst="rect">
            <a:avLst/>
          </a:prstGeom>
        </p:spPr>
      </p:pic>
      <p:pic>
        <p:nvPicPr>
          <p:cNvPr id="5" name="Picture 4" descr="Make Moments Challe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4114800"/>
            <a:ext cx="7581900" cy="22987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Axe campaign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Movie promotional campaigns </a:t>
            </a:r>
          </a:p>
          <a:p>
            <a:pPr lvl="1"/>
            <a:r>
              <a:rPr lang="en-US" dirty="0" smtClean="0"/>
              <a:t>X-Men</a:t>
            </a:r>
            <a:endParaRPr lang="en-US" dirty="0"/>
          </a:p>
        </p:txBody>
      </p:sp>
      <p:pic>
        <p:nvPicPr>
          <p:cNvPr id="4" name="Picture 3" descr="YouTube Axe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3276600"/>
            <a:ext cx="3605194" cy="2133600"/>
          </a:xfrm>
          <a:prstGeom prst="rect">
            <a:avLst/>
          </a:prstGeom>
        </p:spPr>
      </p:pic>
      <p:pic>
        <p:nvPicPr>
          <p:cNvPr id="5" name="Picture 4" descr="axe_basketball_post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0" y="1909522"/>
            <a:ext cx="3314700" cy="468708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xe_basketball_pos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014" y="0"/>
            <a:ext cx="4849971" cy="68580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conclusion…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Basically the same in U.S. and U.K.</a:t>
            </a:r>
          </a:p>
          <a:p>
            <a:r>
              <a:rPr lang="en-US" dirty="0" smtClean="0"/>
              <a:t>Differ in the amount of sexuality in the advertisements</a:t>
            </a:r>
          </a:p>
          <a:p>
            <a:r>
              <a:rPr lang="en-US" dirty="0" smtClean="0"/>
              <a:t>Social media interaction</a:t>
            </a:r>
          </a:p>
          <a:p>
            <a:pPr lvl="1"/>
            <a:r>
              <a:rPr lang="en-US" dirty="0" smtClean="0">
                <a:hlinkClick r:id="rId2"/>
              </a:rPr>
              <a:t>http://www.lynxpeace.com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Content Placeholder 3" descr="Baby-lynx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2623" y="1905000"/>
            <a:ext cx="3355777" cy="4521468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ravelogue">
  <a:themeElements>
    <a:clrScheme name="Focus">
      <a:dk1>
        <a:sysClr val="windowText" lastClr="000000"/>
      </a:dk1>
      <a:lt1>
        <a:sysClr val="window" lastClr="FFFFFF"/>
      </a:lt1>
      <a:dk2>
        <a:srgbClr val="0064E2"/>
      </a:dk2>
      <a:lt2>
        <a:srgbClr val="B5D2F5"/>
      </a:lt2>
      <a:accent1>
        <a:srgbClr val="FFB91D"/>
      </a:accent1>
      <a:accent2>
        <a:srgbClr val="F97817"/>
      </a:accent2>
      <a:accent3>
        <a:srgbClr val="6DE304"/>
      </a:accent3>
      <a:accent4>
        <a:srgbClr val="FF0000"/>
      </a:accent4>
      <a:accent5>
        <a:srgbClr val="732BEA"/>
      </a:accent5>
      <a:accent6>
        <a:srgbClr val="C913AD"/>
      </a:accent6>
      <a:hlink>
        <a:srgbClr val="FFE400"/>
      </a:hlink>
      <a:folHlink>
        <a:srgbClr val="A3EC62"/>
      </a:folHlink>
    </a:clrScheme>
    <a:fontScheme name="Travelogue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Travelogu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Travelogue.thmx</Template>
  <TotalTime>1634</TotalTime>
  <Words>115</Words>
  <Application>Microsoft Macintosh PowerPoint</Application>
  <PresentationFormat>On-screen Show (4:3)</PresentationFormat>
  <Paragraphs>18</Paragraphs>
  <Slides>10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Travelogue</vt:lpstr>
      <vt:lpstr>Slide 1</vt:lpstr>
      <vt:lpstr>Make Peace. Not War.</vt:lpstr>
      <vt:lpstr>History</vt:lpstr>
      <vt:lpstr>Lynx campaign</vt:lpstr>
      <vt:lpstr>Slide 5</vt:lpstr>
      <vt:lpstr>Slide 6</vt:lpstr>
      <vt:lpstr>Axe campaign</vt:lpstr>
      <vt:lpstr>Slide 8</vt:lpstr>
      <vt:lpstr>In conclusion…</vt:lpstr>
      <vt:lpstr>Questions?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Lynx</dc:title>
  <dc:creator>Rachael Maltby</dc:creator>
  <cp:lastModifiedBy>Rachael Maltby</cp:lastModifiedBy>
  <cp:revision>29</cp:revision>
  <dcterms:created xsi:type="dcterms:W3CDTF">2014-07-08T21:08:37Z</dcterms:created>
  <dcterms:modified xsi:type="dcterms:W3CDTF">2014-07-10T00:22:44Z</dcterms:modified>
</cp:coreProperties>
</file>